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>
        <p:scale>
          <a:sx n="140" d="100"/>
          <a:sy n="140" d="100"/>
        </p:scale>
        <p:origin x="948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Art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Juan Pablo Velazco</a:t>
            </a:r>
          </a:p>
          <a:p>
            <a:r>
              <a:rPr lang="en-US" dirty="0">
                <a:solidFill>
                  <a:schemeClr val="tx1"/>
                </a:solidFill>
              </a:rPr>
              <a:t>André Calderon</a:t>
            </a:r>
          </a:p>
          <a:p>
            <a:r>
              <a:rPr lang="en-US" dirty="0">
                <a:solidFill>
                  <a:schemeClr val="tx1"/>
                </a:solidFill>
              </a:rPr>
              <a:t>Daniel Ortiz Joachin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2134-83FF-4168-87CD-1124B821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style transfer?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338C-DEC1-4C27-ACAA-A3DC6A136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2 pictures (One of a style and one to be transfer too). Identify the abstraction in the style and apply it to the second 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performed by optimizing the input image, not the model.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3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E25E-5D97-49D1-93EC-24D8F66A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E55B-C791-405B-B974-5D69CA620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pre-trained model for object classification.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helps us keep to content image somewhat similar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2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8D73-860B-4CD1-ACBC-3967F9B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7BD1-BA3C-464A-8267-65A894DF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loss function of the style, which is the gram matrix of the style minus the gram matrix of the input style squared.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content loss are the later layers of the model.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these two loss functions and the total loss function is the result. </a:t>
            </a:r>
          </a:p>
        </p:txBody>
      </p:sp>
    </p:spTree>
    <p:extLst>
      <p:ext uri="{BB962C8B-B14F-4D97-AF65-F5344CB8AC3E}">
        <p14:creationId xmlns:p14="http://schemas.microsoft.com/office/powerpoint/2010/main" val="115101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816-8431-422E-9CFD-7A8A81C2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image</a:t>
            </a:r>
          </a:p>
        </p:txBody>
      </p:sp>
      <p:pic>
        <p:nvPicPr>
          <p:cNvPr id="5" name="Content Placeholder 4" descr="A large stone building&#10;&#10;Description automatically generated">
            <a:extLst>
              <a:ext uri="{FF2B5EF4-FFF2-40B4-BE49-F238E27FC236}">
                <a16:creationId xmlns:a16="http://schemas.microsoft.com/office/drawing/2014/main" id="{48413EB5-F11A-4CAA-8557-35138E9C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542" y="2103438"/>
            <a:ext cx="5132916" cy="3849687"/>
          </a:xfrm>
        </p:spPr>
      </p:pic>
    </p:spTree>
    <p:extLst>
      <p:ext uri="{BB962C8B-B14F-4D97-AF65-F5344CB8AC3E}">
        <p14:creationId xmlns:p14="http://schemas.microsoft.com/office/powerpoint/2010/main" val="258791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7149-8F27-4FAB-9381-26C14597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9C2F35-E736-4B2E-828A-AAE0FC64B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84" y="2014194"/>
            <a:ext cx="2399239" cy="1805053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0F64FD1D-EDB2-4B4F-AC7C-8EA5ACF1DC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9391" y="1502391"/>
            <a:ext cx="2079009" cy="20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2B6A8-CC3E-4DFB-8C2A-203F576B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27" y="1735541"/>
            <a:ext cx="1855989" cy="2306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2411B-90C0-4841-9960-7A9C6FD3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01" y="2134593"/>
            <a:ext cx="2632454" cy="1488214"/>
          </a:xfrm>
          <a:prstGeom prst="rect">
            <a:avLst/>
          </a:prstGeom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8FC1EDDD-829F-4C21-BD8F-FE8BE5EC6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62BEA-9127-4D35-B123-915B6A3AA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830" y="4467294"/>
            <a:ext cx="2242687" cy="1776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459145-4D05-4017-8A62-196C3B251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857" y="4261326"/>
            <a:ext cx="3466217" cy="19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C8EB-6A8F-4448-87FF-F5C3C085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07CED-E88C-4820-B6B4-0D36CD74B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7" t="12467" r="593" b="12162"/>
          <a:stretch/>
        </p:blipFill>
        <p:spPr>
          <a:xfrm>
            <a:off x="2346277" y="4293458"/>
            <a:ext cx="2661314" cy="2099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F7778-EBBC-478F-B5B0-0A394BF28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" t="13433" r="282" b="12437"/>
          <a:stretch/>
        </p:blipFill>
        <p:spPr>
          <a:xfrm>
            <a:off x="4230807" y="2014194"/>
            <a:ext cx="2558955" cy="195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CDA88-F065-42B3-BC5C-8BD1B2628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" t="13730" r="481" b="12537"/>
          <a:stretch/>
        </p:blipFill>
        <p:spPr>
          <a:xfrm>
            <a:off x="1066800" y="2018689"/>
            <a:ext cx="2558955" cy="1952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BFEE8-D726-4B80-86A7-9A21C3830F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14627" r="282" b="12438"/>
          <a:stretch/>
        </p:blipFill>
        <p:spPr>
          <a:xfrm>
            <a:off x="7685963" y="2014195"/>
            <a:ext cx="2661314" cy="2002816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7393CD23-E698-4469-95B7-A24195FC8D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CA0179-A49D-4436-849C-7749227D65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1" t="13333" r="82" b="12935"/>
          <a:stretch/>
        </p:blipFill>
        <p:spPr>
          <a:xfrm>
            <a:off x="6726073" y="4329728"/>
            <a:ext cx="2661314" cy="20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21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{FCFFBC6B-19C8-46EF-B800-E4ABF53B59ED}tf56410444_win32</Template>
  <TotalTime>388</TotalTime>
  <Words>136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Garamond</vt:lpstr>
      <vt:lpstr>SavonVTI</vt:lpstr>
      <vt:lpstr>Art style transfer</vt:lpstr>
      <vt:lpstr>What is style transfer?</vt:lpstr>
      <vt:lpstr>VGG-19</vt:lpstr>
      <vt:lpstr>How it works</vt:lpstr>
      <vt:lpstr>Content image</vt:lpstr>
      <vt:lpstr>Style Images</vt:lpstr>
      <vt:lpstr>Resulting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style transfer</dc:title>
  <dc:creator>Joachin</dc:creator>
  <cp:lastModifiedBy>Joachin</cp:lastModifiedBy>
  <cp:revision>9</cp:revision>
  <dcterms:created xsi:type="dcterms:W3CDTF">2020-11-17T09:03:28Z</dcterms:created>
  <dcterms:modified xsi:type="dcterms:W3CDTF">2020-11-17T10:54:03Z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